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017648" cy="4882554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003300"/>
                </a:solidFill>
                <a:latin typeface="Comic Sans MS" pitchFamily="66" charset="0"/>
              </a:rPr>
              <a:t>Тема 6.</a:t>
            </a:r>
            <a:r>
              <a:rPr lang="ru-RU" b="1" dirty="0">
                <a:ln>
                  <a:solidFill>
                    <a:srgbClr val="00B050"/>
                  </a:solidFill>
                </a:ln>
                <a:solidFill>
                  <a:srgbClr val="003300"/>
                </a:solidFill>
                <a:latin typeface="Comic Sans MS" pitchFamily="66" charset="0"/>
              </a:rPr>
              <a:t>Размещение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3300"/>
                </a:solidFill>
                <a:latin typeface="Comic Sans MS" pitchFamily="66" charset="0"/>
              </a:rPr>
              <a:t>и специализация производства - основа развития агробизнеса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latin typeface="Comic Sans MS" pitchFamily="66" charset="0"/>
              </a:rPr>
              <a:t/>
            </a:r>
            <a:br>
              <a:rPr lang="ru-RU" b="1" dirty="0" smtClean="0">
                <a:ln>
                  <a:solidFill>
                    <a:srgbClr val="00B050"/>
                  </a:solidFill>
                </a:ln>
                <a:latin typeface="Comic Sans MS" pitchFamily="66" charset="0"/>
              </a:rPr>
            </a:br>
            <a:endParaRPr lang="ru-RU" b="1" dirty="0">
              <a:ln>
                <a:solidFill>
                  <a:srgbClr val="00B050"/>
                </a:solidFill>
              </a:ln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Основная, наиболее крупная отрасль определяет не только направление хозяйства, но и правильное сочетание отраслей, наличие и необходимость дополнительных и подсобных отраслей. Дополнительные отрасли занимают меньшую долю и дают меньше денежных поступлений, но позволяют максимально использовать природно-экономический потенциал, создают более благоприятные условия развития основных отраслей.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Полная классификация отраслей сельскохозяйственного предприятия включает в себя производственные и непроизводственные отрасли. В свою очередь, производственные отрасли делятся на сельскохозяйственные и не сельскохозяйственные, а непроизводственные - на организации жилищно-коммунального хозяйства и культурно-просветительные и бытовые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332656"/>
            <a:ext cx="5626968" cy="5793507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</a:t>
            </a:r>
            <a:r>
              <a:rPr lang="ru-RU" sz="3800" b="1" dirty="0" smtClean="0">
                <a:solidFill>
                  <a:srgbClr val="003300"/>
                </a:solidFill>
                <a:latin typeface="Comic Sans MS" pitchFamily="66" charset="0"/>
              </a:rPr>
              <a:t>Основные производственные сельскохозяйственные отрасли в растениеводстве - полеводство, овощеводство, садоводство, кормопроизводство и др.; в животноводстве - скотоводство, овцеводство, свиноводство, птицеводство, коневодство, рыбоводство и т.д. Среди не сельскохозяйственных отраслей вы­деляют:</a:t>
            </a:r>
          </a:p>
          <a:p>
            <a:pPr algn="just">
              <a:buNone/>
            </a:pPr>
            <a:r>
              <a:rPr lang="ru-RU" sz="3800" b="1" dirty="0" smtClean="0">
                <a:solidFill>
                  <a:srgbClr val="003300"/>
                </a:solidFill>
                <a:latin typeface="Comic Sans MS" pitchFamily="66" charset="0"/>
              </a:rPr>
              <a:t>а)вспомогательные отрасли - ремонтно-механические мастерские, машинно-тракторный парк (транспортные работы), электроснабжение, отопление, водоснабжение и др.;</a:t>
            </a:r>
          </a:p>
          <a:p>
            <a:pPr algn="just">
              <a:buNone/>
            </a:pPr>
            <a:r>
              <a:rPr lang="ru-RU" sz="3800" b="1" dirty="0" smtClean="0">
                <a:solidFill>
                  <a:srgbClr val="003300"/>
                </a:solidFill>
                <a:latin typeface="Comic Sans MS" pitchFamily="66" charset="0"/>
              </a:rPr>
              <a:t>б)подсобные отрасли - переработка продукции, производство комбикормов, производство тары, строительных материалов и др.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60382"/>
            <a:ext cx="2808312" cy="385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economic-ua.com/images/d0c70b251a8a63bf48ce0556abff51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048000" cy="1943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8000" b="1" dirty="0" smtClean="0">
                <a:latin typeface="Comic Sans MS" pitchFamily="66" charset="0"/>
              </a:rPr>
              <a:t>      </a:t>
            </a:r>
            <a:r>
              <a:rPr lang="ru-RU" sz="7200" b="1" dirty="0" smtClean="0">
                <a:latin typeface="Comic Sans MS" pitchFamily="66" charset="0"/>
              </a:rPr>
              <a:t>Они предназначены главным образом для удовлетворения внутрихозяйственных потребностей (обслуживания основной и дополнительных отраслей), более полного использования трудовых и производственных ресурсов.</a:t>
            </a:r>
          </a:p>
          <a:p>
            <a:pPr algn="just">
              <a:buNone/>
            </a:pPr>
            <a:r>
              <a:rPr lang="ru-RU" sz="7200" b="1" dirty="0" smtClean="0">
                <a:latin typeface="Comic Sans MS" pitchFamily="66" charset="0"/>
              </a:rPr>
              <a:t>      Установление научно обоснованного сочетания отраслей связано в первую очередь с нахождением оптимальных пропорций между растениеводством и животноводством, а также внутри них, исходя из индивидуальных особенностей хозяйства, учета природно-экономических условий, места расположения, структуры сельскохозяйственных угодий.</a:t>
            </a:r>
          </a:p>
          <a:p>
            <a:pPr algn="just">
              <a:buNone/>
            </a:pPr>
            <a:r>
              <a:rPr lang="ru-RU" sz="7200" b="1" dirty="0" smtClean="0">
                <a:latin typeface="Comic Sans MS" pitchFamily="66" charset="0"/>
              </a:rPr>
              <a:t>       Пропорции между растениеводством и животноводством определяются путем балансовых расчетов, в основе которых - обеспеченность платежеспособным спросом и кормовой баланс. Например, экономически оправдывает себя сочетание садоводства и пчеловодства.</a:t>
            </a:r>
          </a:p>
          <a:p>
            <a:pPr algn="just">
              <a:buNone/>
            </a:pPr>
            <a:r>
              <a:rPr lang="ru-RU" sz="7200" b="1" dirty="0" smtClean="0">
                <a:latin typeface="Comic Sans MS" pitchFamily="66" charset="0"/>
              </a:rPr>
              <a:t>       Большую роль при установлении рациональных пропорций играет также соотношение между отдельными растениеводческими и животноводческими отраслями. В частности, рационально сочетать мясное и молочное производство, но экономически не выгодно развивать те отрасли животноводства, которые требуют одинаковой кормовой базы (свиноводство и птицеводство). В мясном животноводстве и птицеводстве развитие специализации в значительной степени связано с возможностями комбикормовой промышленности, совершенствованием структуры производства качественного сена.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зависимости от сочетания отраслей в хозяйстве определяется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уровень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специализации: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57496"/>
            <a:ext cx="4143404" cy="110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85720" y="4215948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де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коэффициент специализации;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2400" b="1" i="0" u="none" strike="noStrike" cap="none" normalizeH="0" baseline="-3000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– удельный вес отдельных отраслей в объеме товарной продукции; </a:t>
            </a: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0033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порядковый номер отдельных отраслей по доле товарной продукции в ранжированном ряду.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820472" cy="4477325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Если в результате расчета получен коэффициент менее 0,2, то степень специализации слабая; 0,2-0,4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средняя; 0,4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0,6 - высокая; выше 0,6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очень высокая (углубленная) специализация. У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монопродуктовых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предприятий, которые производят только один вид товарной продукции, коэффициент специализации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1,0.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Узкая (одноотраслевая) специализация представляет собой наиболее законченную и последовательную форму, отвечающую высокому уровню развития производительных сил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индустриальному сельскому хозяйству. Она бывает предметной (производство определенного сельскохозяйственного продукта) и функциональной (технологической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или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постадийной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Примерами узкой технологической специализации в птицеводстве могут служить фермы по выращиванию племенных несушек, производству яиц, выведению в инкубаторах суточных цыплят, выращиванию мясных цыплят, переработке бройлеров на мясокомбинатах. В свиноводстве это фермы по разведению племенного скота, выращиванию подсвинков для откорма, откорму свиней до рыночных кондиций. В овощеводстве и плодоводстве одни хозяйства могут специализироваться на производстве семян, другие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на выращивании рассады и саженцев, третьи </a:t>
            </a:r>
            <a:r>
              <a:rPr lang="en-US" b="1" dirty="0" smtClean="0">
                <a:solidFill>
                  <a:srgbClr val="003300"/>
                </a:solidFill>
                <a:latin typeface="Comic Sans MS" pitchFamily="66" charset="0"/>
              </a:rPr>
              <a:t>-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на производстве товарных овощей и фруктов определенных видов и сортов. Уборку, первичную обработку, транспортировку, промышленную переработку и реализацию Готового продукта могут выполнять промышленные и торговые фирмы.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147248" cy="557748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Однако зарождение и формирование функциональной специализации неизбежно предполагает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взаимодополняемость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и кооперацию отдельных территориально разобщенных звеньев производственного процесса. Такую организующую роль выполняет, как правило, фирма-интегратор, которая объединяет под своим контролем отдельные составные этапы в единое технологическое целое и координирует их ход, обеспечивая непрерывность процесса.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 В качестве косвенных показателей, характеризующих специализацию сельскохозяйственного производства, применяются показатели структуры посевных площадей, денежно-материальных и трудовых затрат.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41180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Наиболее рациональной специализацией является та, которая позволяет при данных конкретных природно-экономических условиях производить максимальное количество продукции с наименьшими затратами. Поэтому показатели специализации сельскохозяйственного производства должны не только давать однозначную оценку уровня специализации, что позволяет сравнивать специализацию производств, хозяйств, районов и областей, но и характеризовать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относительный уровень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ее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эффективности.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Этот показатель должен отличаться простотой расчета, планирования и учета и обладать универсальностью применения.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715404" cy="378621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где К</a:t>
            </a:r>
            <a:r>
              <a:rPr lang="ru-RU" sz="2000" b="1" baseline="-25000" dirty="0" smtClean="0">
                <a:solidFill>
                  <a:srgbClr val="003300"/>
                </a:solidFill>
                <a:latin typeface="Comic Sans MS" pitchFamily="66" charset="0"/>
              </a:rPr>
              <a:t>с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- уровень специализации производства (выполнения комплекса однородных операций);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en-US" sz="2000" b="1" i="1" dirty="0" err="1" smtClean="0">
                <a:solidFill>
                  <a:srgbClr val="003300"/>
                </a:solidFill>
                <a:latin typeface="Comic Sans MS" pitchFamily="66" charset="0"/>
              </a:rPr>
              <a:t>Q</a:t>
            </a:r>
            <a:r>
              <a:rPr lang="en-US" sz="2000" b="1" i="1" baseline="-25000" dirty="0" err="1" smtClean="0">
                <a:solidFill>
                  <a:srgbClr val="003300"/>
                </a:solidFill>
                <a:latin typeface="Comic Sans MS" pitchFamily="66" charset="0"/>
              </a:rPr>
              <a:t>p</a:t>
            </a: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 -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объем производства продукции (выполнения комплекса однородных операций);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en-US" sz="2000" b="1" i="1" dirty="0" err="1" smtClean="0">
                <a:solidFill>
                  <a:srgbClr val="003300"/>
                </a:solidFill>
                <a:latin typeface="Comic Sans MS" pitchFamily="66" charset="0"/>
              </a:rPr>
              <a:t>Q</a:t>
            </a:r>
            <a:r>
              <a:rPr lang="en-US" sz="2000" b="1" i="1" baseline="-25000" dirty="0" err="1" smtClean="0">
                <a:solidFill>
                  <a:srgbClr val="003300"/>
                </a:solidFill>
                <a:latin typeface="Comic Sans MS" pitchFamily="66" charset="0"/>
              </a:rPr>
              <a:t>opt</a:t>
            </a:r>
            <a:r>
              <a:rPr lang="en-US" sz="2000" b="1" i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- минимально допустимый или оптимальный размер производства продукции (выполнения комплекса однородных операций). Этот показатель учитывает особенности производства каждого вида продукции. Уровень специализации хозяйства определяется коэффициентом специализации по всем видам продукции и долей каждого из них в общем объеме продукции.</a:t>
            </a:r>
          </a:p>
          <a:p>
            <a:endParaRPr lang="ru-RU" sz="2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00042"/>
            <a:ext cx="2630096" cy="200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0007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Таким требованиям соответствует показатель уровня специализации, для определения которого в качестве базы используется оптимальный размер производства определенного вида продукции (или выполнения комплекса однородных операций</a:t>
            </a:r>
            <a:r>
              <a:rPr lang="ru-RU" sz="2000" dirty="0" smtClean="0"/>
              <a:t>):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4632" cy="5400599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003300"/>
                </a:solidFill>
                <a:latin typeface="Comic Sans MS" pitchFamily="66" charset="0"/>
              </a:rPr>
              <a:t>Цель</a:t>
            </a:r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: Изучить формы специализации, показатели ее уровня и эффективности.</a:t>
            </a:r>
            <a:b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200" b="1" u="sng" dirty="0" smtClean="0">
                <a:solidFill>
                  <a:srgbClr val="003300"/>
                </a:solidFill>
                <a:latin typeface="Comic Sans MS" pitchFamily="66" charset="0"/>
              </a:rPr>
              <a:t>Перечень вопросов, выносимых для рассмотрения:</a:t>
            </a:r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Сущность специализации и ее формы</a:t>
            </a:r>
            <a:b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Показатели уровня и эффективности специализации</a:t>
            </a:r>
            <a:b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Хозяйственная специализация и концентрация производства</a:t>
            </a:r>
            <a:endParaRPr lang="ru-RU" sz="32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Для оценки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эффективности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специализации сельскохозяйственного производства пользуются такими экономическими показателями, как величина чистого дохода в расчете на гектар, человеко-день и 100 тенге затрат; уровень рентабельности, себестоимость продукции; затраты труда на единицу продукции; выход продукции на единицу площади в стоимостном выражении или в других единицах; выход продукции на 100 тенге основных производственных фондов, на 100 тенге затрат и т.д.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     Специализация отдельных сельскохозяйственных предприятий, районов, зон носит исключительно разнообразный характер. Под влиянием конъюнктуры рынка, развития производительных сил совершенствуются и изменяются характер и формы специализации. Кризисная обстановка негативно сказывается на специализации сельскохозяйственного производства и, как правило, вызывает обратные процессы.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          Прежде всего сельскохозяйственное производство специализируется по типам хозяйств - группам сельскохозяйственных предприятий, обладающих общностью природных, технико-экономических условий и выполняющих однородную функцию. Производственный тип хозяйства характеризует общность рациональной организации в них производства. Производственные типы характеризуются не только определенным составом отраслей, но и уровнем интенсивности производства, системой ведения отраслей.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        Типизация сельскохозяйственных предприятий позволяет выявить наиболее рациональную производственную структуру и организацию при различном сочетании отраслей. Хозяйства каждого типа стремятся развивать такие отрасли, которые приносили бы им достаточно высокий и устойчивый доход в конкретных природно-климатических и экономических условиях.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        Развитие хозяйственной специализации содействует проник­новению в сельское хозяйство по каналам вертикальной интеграции промышленно-торгового капитала. Фирмы, скупающие сельскохозяйственную продукцию и снабжающие фермеров товарами промышленного производства, предъявляют наиболь­ший спрос на массовую стандартную продукцию высокого качества, поставлять которую в состоянии только специализированные сельскохозяйственные предприятия.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        Специализация как форма рациональной организации производства экономически оправдана только при достаточно крупных размерах хозяйств. При этом концентрация производства характеризуется возрастанием значения крупных и крупнейших хозяйств в данной отрасли, в том числе за счет поглощения массы мелких и средних фермеров, не имеющих возможности воспользоваться достижениями технического прогресса</a:t>
            </a:r>
            <a:endParaRPr lang="ru-RU" sz="1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19256" cy="5865515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   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Научно-технический прогресс в отраслях АПК характеризуется усилением специализации, механизации и автоматизации производства. Это обусловливает необходимость разработки долгосрочных прогнозов и организационных мероприятий по их осуществлению. Поэтому специализация тесно связана с системой отраслевого планирования и управления. Так, выработанная для предприятий тракторостроения и сельскохозяйственного машиностроения система управления специализацией производства координируется отделами и группами по специализации, созданными в научно-исследовательских институтах. Планирование специализации сельскохозяйственного производства в различных природно-климатических зонах осуществляется научно-исследовательскими институтами в рамках разработки зональных систем земледелия и животноводства, определяющих наиболее целесообразные варианты сочетания отраслей и оптимальные размеры сельскохозяйственных предприятий.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                        </a:t>
            </a:r>
            <a:r>
              <a:rPr lang="ru-RU" b="1" u="sng" dirty="0" smtClean="0">
                <a:solidFill>
                  <a:srgbClr val="003300"/>
                </a:solidFill>
              </a:rPr>
              <a:t>Контрольные вопросы для самопроверки.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1. В чем состоит сущность специализации сельскохозяйственного производства и каковы ее формы?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2. Какие факторы способствуют и какие </a:t>
            </a:r>
            <a:r>
              <a:rPr lang="ru-RU" b="1" smtClean="0">
                <a:solidFill>
                  <a:srgbClr val="003300"/>
                </a:solidFill>
              </a:rPr>
              <a:t>препятствуют специализации </a:t>
            </a:r>
            <a:r>
              <a:rPr lang="ru-RU" b="1" dirty="0" smtClean="0">
                <a:solidFill>
                  <a:srgbClr val="003300"/>
                </a:solidFill>
              </a:rPr>
              <a:t>сельскохозяйственного производства?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3. Назовите основные принципы рационального сочетания сельскохозяйственных отраслей.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4. Какие факторы влияют на экономическую эффективность специализации?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</a:rPr>
              <a:t>5. Назовите показатели эффективности специализации сельскохозяйственного производства.</a:t>
            </a:r>
          </a:p>
          <a:p>
            <a:pPr algn="just"/>
            <a:endParaRPr lang="ru-RU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5197493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Под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специализацией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сельскохозяйственного производства понимается преимущественное развитие той или иной отрасли, группы взаимосвязанных отраслей, превращение их в товарные отрасли, которые определяют производственное направление сельского хозяйства предприятия или его подразделения, района, области, зоны.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 Развитию отраслей, которые определяют специализацию производства, подчинено использование всех имеющихся земельных, материально-технических и трудовых ресурсов.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Специализация является формой общественного разделения труда. Она органически связана с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размещением,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сельского хозяйства, которое характеризуется распределением производства различной сельскохозяйственной продукции по зонам, районам и хозяйствам, а внутри хозяйств - по отделениям, фермам, бригадам, участкам. Специализация способствует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концентрации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производства однородной продукции. Уровень концентрации непосредственно зависит от специализации.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4968552" cy="62646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i="1" dirty="0" smtClean="0">
                <a:solidFill>
                  <a:srgbClr val="003300"/>
                </a:solidFill>
                <a:latin typeface="Comic Sans MS" pitchFamily="66" charset="0"/>
              </a:rPr>
              <a:t>                    Факторами, </a:t>
            </a:r>
            <a:r>
              <a:rPr lang="ru-RU" sz="1600" b="1" dirty="0" smtClean="0">
                <a:solidFill>
                  <a:srgbClr val="003300"/>
                </a:solidFill>
                <a:latin typeface="Comic Sans MS" pitchFamily="66" charset="0"/>
              </a:rPr>
              <a:t>способствующими углублению специализации, являются совершенствование техники и технологий, развитие транспортных коммуникаций, разнообразие погодных условий и местоположения. С другой стороны, углубление специализации сдерживают такие факторы, как необходимость рационального использования земли, сочетание отраслей и применение севооборотов; рациональное использование техники и трудовых ресурсов в течение года; традиции </a:t>
            </a:r>
            <a:r>
              <a:rPr lang="ru-RU" sz="1600" b="1" dirty="0" err="1" smtClean="0">
                <a:solidFill>
                  <a:srgbClr val="003300"/>
                </a:solidFill>
                <a:latin typeface="Comic Sans MS" pitchFamily="66" charset="0"/>
              </a:rPr>
              <a:t>самообеспечения</a:t>
            </a:r>
            <a:r>
              <a:rPr lang="ru-RU" sz="1600" b="1" dirty="0" smtClean="0">
                <a:solidFill>
                  <a:srgbClr val="003300"/>
                </a:solidFill>
                <a:latin typeface="Comic Sans MS" pitchFamily="66" charset="0"/>
              </a:rPr>
              <a:t> сельского населения продуктами питания и услугами; использование побочной продукции (соломы, навоза и т.д.); стремление обеспе­чить экономическую устойчивость хозяйства. В настоящее время процессы специализации мелких многоотраслевых хозяйств сдерживаются также отсутствием необходимой технической базы и надежной снабженческо-сбытовой сети.</a:t>
            </a:r>
          </a:p>
          <a:p>
            <a:endParaRPr lang="ru-RU" sz="16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60648"/>
            <a:ext cx="2449455" cy="183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20888"/>
            <a:ext cx="2731228" cy="182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zerno-ua.com/wp-content/uploads/50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577287" cy="17834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04664"/>
            <a:ext cx="8003232" cy="572149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Специализация сельского хозяйства тесно взаимосвязана и взаимообусловлена с научно-техническим прогрессом во всей экономике. В условиях НТР происходит углубление специализации и развитие ее отдельных форм, возрастает ее значение как фактора концентрации и высокой эффективности сельского хозяйства. Эти процессы сопровождаются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интеграцией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сельского хозяйства с сопряженными с ним отраслями экономики (промышленности, торговли, сферы услуг, транспорта и др.) и формированием аграрно-промышленных объединений. Традиционные отрасли подвергаются глубокой технико-организационной перестройке - на смену экстенсивным методам ведения хозяйства приходят интенсивные.</a:t>
            </a:r>
          </a:p>
          <a:p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Основными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методическими примерами,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применяемыми при установлении рациональной специализации сельскохозяйственных предприятий, являются:</a:t>
            </a:r>
          </a:p>
          <a:p>
            <a:pPr algn="just">
              <a:buNone/>
            </a:pP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изучение и обобщение массового опыта специализации хозяйств в районе с использованием простых и комбинационных группировок, корреляционного и дисперсионного анализа, динамических рядов и индексов;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изучение и обобщение передового опыта специализированных хозяйств по производственным типам с использованием монографического метода;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расчетно-конструктивный метод с применением вариантных расчетов;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балансовый метод;</a:t>
            </a:r>
          </a:p>
          <a:p>
            <a:pPr lvl="0"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разработка экономико-математических моделей по нахождению оптимального варианта сочетания отраслей сельскохозяйственного предприятия.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505475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3800" b="1" dirty="0" smtClean="0">
                <a:solidFill>
                  <a:srgbClr val="003300"/>
                </a:solidFill>
                <a:latin typeface="Comic Sans MS" pitchFamily="66" charset="0"/>
              </a:rPr>
              <a:t>          </a:t>
            </a:r>
            <a:r>
              <a:rPr lang="ru-RU" sz="7000" b="1" dirty="0" smtClean="0">
                <a:solidFill>
                  <a:srgbClr val="003300"/>
                </a:solidFill>
                <a:latin typeface="Comic Sans MS" pitchFamily="66" charset="0"/>
              </a:rPr>
              <a:t>На промышленных предприятиях АПК специализация производства осуществляется в таких трех основных формах как </a:t>
            </a:r>
            <a:r>
              <a:rPr lang="ru-RU" sz="7000" b="1" i="1" dirty="0" smtClean="0">
                <a:solidFill>
                  <a:srgbClr val="003300"/>
                </a:solidFill>
                <a:latin typeface="Comic Sans MS" pitchFamily="66" charset="0"/>
              </a:rPr>
              <a:t>предметная </a:t>
            </a:r>
            <a:r>
              <a:rPr lang="ru-RU" sz="7000" b="1" dirty="0" smtClean="0">
                <a:solidFill>
                  <a:srgbClr val="003300"/>
                </a:solidFill>
                <a:latin typeface="Comic Sans MS" pitchFamily="66" charset="0"/>
              </a:rPr>
              <a:t>(сосредоточение производства определенных видов продукции), </a:t>
            </a:r>
            <a:r>
              <a:rPr lang="ru-RU" sz="7000" b="1" i="1" dirty="0" err="1" smtClean="0">
                <a:solidFill>
                  <a:srgbClr val="003300"/>
                </a:solidFill>
                <a:latin typeface="Comic Sans MS" pitchFamily="66" charset="0"/>
              </a:rPr>
              <a:t>подетальная</a:t>
            </a:r>
            <a:r>
              <a:rPr lang="ru-RU" sz="7000" b="1" i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7000" b="1" dirty="0" smtClean="0">
                <a:solidFill>
                  <a:srgbClr val="003300"/>
                </a:solidFill>
                <a:latin typeface="Comic Sans MS" pitchFamily="66" charset="0"/>
              </a:rPr>
              <a:t>(сосредоточение производства определенных деталей, заготовок и полуфабрикатов) и </a:t>
            </a:r>
            <a:r>
              <a:rPr lang="ru-RU" sz="7000" b="1" i="1" dirty="0" smtClean="0">
                <a:solidFill>
                  <a:srgbClr val="003300"/>
                </a:solidFill>
                <a:latin typeface="Comic Sans MS" pitchFamily="66" charset="0"/>
              </a:rPr>
              <a:t>стадийная </a:t>
            </a:r>
            <a:r>
              <a:rPr lang="ru-RU" sz="7000" b="1" dirty="0" smtClean="0">
                <a:solidFill>
                  <a:srgbClr val="003300"/>
                </a:solidFill>
                <a:latin typeface="Comic Sans MS" pitchFamily="66" charset="0"/>
              </a:rPr>
              <a:t>(превращение отдельных фаз производства или технологических операций в самостоятельные производства). В принципе такая классификация специализации приемлема и для сельскохозяйственных предприятий. Вместе с тем, поскольку специализация сельскохозяйственного производства осуществляется внутри хозяйств, по хозяйствам, природно-экономическим районам и зонам страны, то выделяют следующие ее формы: </a:t>
            </a:r>
            <a:r>
              <a:rPr lang="ru-RU" sz="7000" b="1" i="1" dirty="0" smtClean="0">
                <a:solidFill>
                  <a:srgbClr val="003300"/>
                </a:solidFill>
                <a:latin typeface="Comic Sans MS" pitchFamily="66" charset="0"/>
              </a:rPr>
              <a:t>внутрихозяйственную, общехозяйственную, территориальную (районную, зональную) и внутриотраслевую (технологическую).</a:t>
            </a:r>
            <a:endParaRPr lang="ru-RU" sz="7000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145435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 </a:t>
            </a:r>
            <a:r>
              <a:rPr lang="ru-RU" sz="5100" b="1" dirty="0" smtClean="0">
                <a:latin typeface="Comic Sans MS" pitchFamily="66" charset="0"/>
              </a:rPr>
              <a:t>         При оценке общехозяйственной и территориальной специализации пользуются прежде всего основными показателями, отражающими объем и структуру товарной и валовой продукции, а внутрихозяйственной и внутриотраслевой - структуру валовой продукции.</a:t>
            </a:r>
          </a:p>
          <a:p>
            <a:pPr algn="just">
              <a:buNone/>
            </a:pPr>
            <a:r>
              <a:rPr lang="ru-RU" sz="5100" b="1" dirty="0" smtClean="0">
                <a:latin typeface="Comic Sans MS" pitchFamily="66" charset="0"/>
              </a:rPr>
              <a:t>         Отраслью сельскохозяйственного предприятия называют часть производства, отличающуюся от других производимым продуктом, предметами и орудиями труда, технологией и организацией производства, профессиональными качествами работников. По экономическому значению товарные сельскохозяйственные отрасли квалифицируют как основные, дополнительные.</a:t>
            </a:r>
          </a:p>
          <a:p>
            <a:pPr algn="just">
              <a:buNone/>
            </a:pPr>
            <a:r>
              <a:rPr lang="ru-RU" sz="5100" b="1" dirty="0" smtClean="0">
                <a:latin typeface="Comic Sans MS" pitchFamily="66" charset="0"/>
              </a:rPr>
              <a:t>        Как правило, специализацию сельскохозяйственных предприятий определяют по доле основной (ведущей или главной) отрасли в структуре товарной продукции за три последних года. Это дает основание для определения направления, специализации хозяйства. Специализированным считается хозяйство, имеющее в структуре товарной продукции долю основной отрасли не менее 50%.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1715</Words>
  <Application>Microsoft Office PowerPoint</Application>
  <PresentationFormat>Экран (4:3)</PresentationFormat>
  <Paragraphs>64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   Тема 6.Размещение  и специализация производства - основа развития агробизнеса </vt:lpstr>
      <vt:lpstr>Цель: Изучить формы специализации, показатели ее уровня и эффективности. Перечень вопросов, выносимых для рассмотрения: Сущность специализации и ее формы Показатели уровня и эффективности специализации Хозяйственная специализация и концентрация производства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  Размещение и специализация производства - основа развития агробизнеса </dc:title>
  <cp:lastModifiedBy>Оля</cp:lastModifiedBy>
  <cp:revision>13</cp:revision>
  <dcterms:modified xsi:type="dcterms:W3CDTF">2014-01-11T04:30:48Z</dcterms:modified>
</cp:coreProperties>
</file>